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  <Override PartName="/ppt/media/image2.jpeg" ContentType="image/jpeg"/>
  <Override PartName="/ppt/media/image3.jpeg" ContentType="image/jpeg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5143500"/>
  <p:notesSz cx="6797675" cy="992663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fr-FR" sz="4400" spc="-1" strike="noStrike">
                <a:solidFill>
                  <a:srgbClr val="000000"/>
                </a:solidFill>
                <a:latin typeface="Arial"/>
              </a:rPr>
              <a:t>Cliquez pour déplacer la diapo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fr-FR" sz="2000" spc="-1" strike="noStrike">
                <a:latin typeface="Arial"/>
              </a:rPr>
              <a:t>Cliquez pour modifier le format des notes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fr-FR" sz="1400" spc="-1" strike="noStrike">
                <a:latin typeface="Times New Roman"/>
              </a:rPr>
              <a:t>&lt;en-tête&gt;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fr-FR" sz="1400" spc="-1" strike="noStrike">
                <a:latin typeface="Times New Roman"/>
              </a:rPr>
              <a:t>&lt;date/heure&gt;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fr-FR" sz="1400" spc="-1" strike="noStrike">
                <a:latin typeface="Times New Roman"/>
              </a:rPr>
              <a:t>&lt;pied de page&gt;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1CA63A26-E998-4BCB-A6B4-A3BD928C9D69}" type="slidenum">
              <a:rPr b="0" lang="fr-FR" sz="1400" spc="-1" strike="noStrike">
                <a:latin typeface="Times New Roman"/>
              </a:rPr>
              <a:t>&lt;numéro&gt;</a:t>
            </a:fld>
            <a:endParaRPr b="0" lang="fr-F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ldImg"/>
          </p:nvPr>
        </p:nvSpPr>
        <p:spPr>
          <a:xfrm>
            <a:off x="90360" y="744480"/>
            <a:ext cx="6616440" cy="3722400"/>
          </a:xfrm>
          <a:prstGeom prst="rect">
            <a:avLst/>
          </a:prstGeom>
        </p:spPr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58" name="Espace réservé du numéro de diapositive 3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9ADE06EF-E3F8-40B1-A8DD-82FC9B130D84}" type="slidenum">
              <a:rPr b="0" lang="fr-FR" sz="1200" spc="-1" strike="noStrike">
                <a:latin typeface="Calibri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240" cy="85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240" cy="161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2972880"/>
            <a:ext cx="8229240" cy="161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240" cy="85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800" cy="161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200240"/>
            <a:ext cx="4015800" cy="161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2972880"/>
            <a:ext cx="4015800" cy="161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2972880"/>
            <a:ext cx="4015800" cy="161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240" cy="85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2649600" cy="161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200240"/>
            <a:ext cx="2649600" cy="161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200240"/>
            <a:ext cx="2649600" cy="161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2972880"/>
            <a:ext cx="2649600" cy="161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2972880"/>
            <a:ext cx="2649600" cy="161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2972880"/>
            <a:ext cx="2649600" cy="161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240" cy="85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0240"/>
            <a:ext cx="8229240" cy="3393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240" cy="85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240" cy="339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240" cy="85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800" cy="339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200240"/>
            <a:ext cx="4015800" cy="339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240" cy="85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06280"/>
            <a:ext cx="8229240" cy="3972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240" cy="85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800" cy="161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200240"/>
            <a:ext cx="4015800" cy="339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2972880"/>
            <a:ext cx="4015800" cy="161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240" cy="85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800" cy="339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200240"/>
            <a:ext cx="4015800" cy="161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2972880"/>
            <a:ext cx="4015800" cy="161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240" cy="85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800" cy="161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200240"/>
            <a:ext cx="4015800" cy="161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2972880"/>
            <a:ext cx="8229240" cy="161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240" cy="85680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latin typeface="Calibri"/>
              </a:rPr>
              <a:t>Cliquez pour modifier le style du titre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240" cy="339372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latin typeface="Calibri"/>
              </a:rPr>
              <a:t>Cliquez pour modifier les styles du texte du masque</a:t>
            </a: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Deuxième niveau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000000"/>
                </a:solidFill>
                <a:latin typeface="Calibri"/>
              </a:rPr>
              <a:t>Troisième niveau</a:t>
            </a:r>
            <a:endParaRPr b="0" lang="fr-FR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Quatrième niveau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Cinquième niveau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4767120"/>
            <a:ext cx="2133360" cy="27432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FABF86E3-3A46-49C7-9FC9-5C626772616A}" type="datetime">
              <a:rPr b="0" lang="fr-FR" sz="1200" spc="-1" strike="noStrike">
                <a:solidFill>
                  <a:srgbClr val="8b8b8b"/>
                </a:solidFill>
                <a:latin typeface="Calibri"/>
              </a:rPr>
              <a:t>07/01/2022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4767120"/>
            <a:ext cx="2895120" cy="27432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4767120"/>
            <a:ext cx="2133360" cy="27432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789AFBAC-5E34-4377-AB4B-4BD72068BD2C}" type="slidenum">
              <a:rPr b="0" lang="fr-FR" sz="1200" spc="-1" strike="noStrike">
                <a:solidFill>
                  <a:srgbClr val="898989"/>
                </a:solidFill>
                <a:latin typeface="Calibri"/>
              </a:rPr>
              <a:t>1</a:t>
            </a:fld>
            <a:endParaRPr b="0" lang="fr-F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ZoneTexte 25"/>
          <p:cNvSpPr/>
          <p:nvPr/>
        </p:nvSpPr>
        <p:spPr>
          <a:xfrm>
            <a:off x="0" y="4763880"/>
            <a:ext cx="7754760" cy="395280"/>
          </a:xfrm>
          <a:prstGeom prst="rect">
            <a:avLst/>
          </a:prstGeom>
          <a:solidFill>
            <a:srgbClr val="283878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ffffff"/>
                </a:solidFill>
                <a:latin typeface="Verdana"/>
              </a:rPr>
              <a:t>+ d’info sur portesouvertes.univ-lemans.fr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48" name="Triangle rectangle 16"/>
          <p:cNvSpPr/>
          <p:nvPr/>
        </p:nvSpPr>
        <p:spPr>
          <a:xfrm rot="5400000">
            <a:off x="-433800" y="423360"/>
            <a:ext cx="2461680" cy="1614600"/>
          </a:xfrm>
          <a:prstGeom prst="rtTriangle">
            <a:avLst/>
          </a:prstGeom>
          <a:solidFill>
            <a:srgbClr val="e442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" name="Triangle rectangle 17"/>
          <p:cNvSpPr/>
          <p:nvPr/>
        </p:nvSpPr>
        <p:spPr>
          <a:xfrm rot="16200000">
            <a:off x="6902280" y="2922840"/>
            <a:ext cx="2662200" cy="1820520"/>
          </a:xfrm>
          <a:prstGeom prst="rtTriangle">
            <a:avLst/>
          </a:prstGeom>
          <a:solidFill>
            <a:srgbClr val="e442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0" name="pasted-image.pdf" descr=""/>
          <p:cNvPicPr/>
          <p:nvPr/>
        </p:nvPicPr>
        <p:blipFill>
          <a:blip r:embed="rId1"/>
          <a:stretch/>
        </p:blipFill>
        <p:spPr>
          <a:xfrm>
            <a:off x="8244360" y="4083840"/>
            <a:ext cx="669600" cy="786960"/>
          </a:xfrm>
          <a:prstGeom prst="rect">
            <a:avLst/>
          </a:prstGeom>
          <a:ln w="12700">
            <a:noFill/>
          </a:ln>
        </p:spPr>
      </p:pic>
      <p:sp>
        <p:nvSpPr>
          <p:cNvPr id="51" name="ZoneTexte 18"/>
          <p:cNvSpPr/>
          <p:nvPr/>
        </p:nvSpPr>
        <p:spPr>
          <a:xfrm>
            <a:off x="1475640" y="1275480"/>
            <a:ext cx="2736000" cy="5770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fr-FR" sz="1600" spc="-1" strike="noStrike">
                <a:solidFill>
                  <a:srgbClr val="ffffff"/>
                </a:solidFill>
                <a:latin typeface="Verdana"/>
                <a:ea typeface="Verdana"/>
              </a:rPr>
              <a:t>IMAGE POUR ILLUSTRER </a:t>
            </a:r>
            <a:endParaRPr b="0" lang="fr-FR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FR" sz="1600" spc="-1" strike="noStrike">
                <a:solidFill>
                  <a:srgbClr val="ffffff"/>
                </a:solidFill>
                <a:latin typeface="Verdana"/>
                <a:ea typeface="Verdana"/>
              </a:rPr>
              <a:t>ET ATTIRER L’ŒIL</a:t>
            </a:r>
            <a:endParaRPr b="0" lang="fr-FR" sz="1600" spc="-1" strike="noStrike">
              <a:latin typeface="Arial"/>
            </a:endParaRPr>
          </a:p>
        </p:txBody>
      </p:sp>
      <p:pic>
        <p:nvPicPr>
          <p:cNvPr id="52" name="" descr=""/>
          <p:cNvPicPr/>
          <p:nvPr/>
        </p:nvPicPr>
        <p:blipFill>
          <a:blip r:embed="rId2"/>
          <a:stretch/>
        </p:blipFill>
        <p:spPr>
          <a:xfrm>
            <a:off x="360000" y="881280"/>
            <a:ext cx="2701080" cy="3780000"/>
          </a:xfrm>
          <a:prstGeom prst="rect">
            <a:avLst/>
          </a:prstGeom>
          <a:ln w="0">
            <a:noFill/>
          </a:ln>
        </p:spPr>
      </p:pic>
      <p:pic>
        <p:nvPicPr>
          <p:cNvPr id="53" name="" descr=""/>
          <p:cNvPicPr/>
          <p:nvPr/>
        </p:nvPicPr>
        <p:blipFill>
          <a:blip r:embed="rId3"/>
          <a:stretch/>
        </p:blipFill>
        <p:spPr>
          <a:xfrm>
            <a:off x="3251880" y="881280"/>
            <a:ext cx="2688120" cy="3761280"/>
          </a:xfrm>
          <a:prstGeom prst="rect">
            <a:avLst/>
          </a:prstGeom>
          <a:ln w="0">
            <a:noFill/>
          </a:ln>
        </p:spPr>
      </p:pic>
      <p:sp>
        <p:nvSpPr>
          <p:cNvPr id="54" name="ZoneTexte 25_1"/>
          <p:cNvSpPr/>
          <p:nvPr/>
        </p:nvSpPr>
        <p:spPr>
          <a:xfrm>
            <a:off x="2303640" y="216000"/>
            <a:ext cx="6840360" cy="455760"/>
          </a:xfrm>
          <a:prstGeom prst="rect">
            <a:avLst/>
          </a:prstGeom>
          <a:solidFill>
            <a:srgbClr val="e4422d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fr-FR" sz="2400" spc="-1" strike="noStrike">
                <a:solidFill>
                  <a:srgbClr val="ffffff"/>
                </a:solidFill>
                <a:latin typeface="Verdana"/>
              </a:rPr>
              <a:t>Samedi 26 février de 9h à 16h30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55" name="ZoneTexte 25_0"/>
          <p:cNvSpPr/>
          <p:nvPr/>
        </p:nvSpPr>
        <p:spPr>
          <a:xfrm>
            <a:off x="6120000" y="1800000"/>
            <a:ext cx="2340000" cy="1185840"/>
          </a:xfrm>
          <a:prstGeom prst="rect">
            <a:avLst/>
          </a:prstGeom>
          <a:solidFill>
            <a:srgbClr val="283878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fr-FR" sz="2400" spc="-1" strike="noStrike">
                <a:solidFill>
                  <a:srgbClr val="ffffff"/>
                </a:solidFill>
                <a:latin typeface="Verdana"/>
              </a:rPr>
              <a:t>Journée</a:t>
            </a:r>
            <a:br/>
            <a:r>
              <a:rPr b="1" lang="fr-FR" sz="2400" spc="-1" strike="noStrike">
                <a:solidFill>
                  <a:srgbClr val="ffffff"/>
                </a:solidFill>
                <a:latin typeface="Verdana"/>
              </a:rPr>
              <a:t>Portes Ouvertes</a:t>
            </a:r>
            <a:endParaRPr b="0" lang="fr-FR" sz="2400" spc="-1" strike="noStrike">
              <a:latin typeface="Arial"/>
            </a:endParaRPr>
          </a:p>
        </p:txBody>
      </p:sp>
    </p:spTree>
  </p:cSld>
  <p:transition advTm="7000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17319</TotalTime>
  <Application>LibreOffice/7.1.6.2$Windows_X86_64 LibreOffice_project/0e133318fcee89abacd6a7d077e292f1145735c3</Application>
  <AppVersion>15.0000</AppVersion>
  <Words>171</Words>
  <Paragraphs>42</Paragraphs>
  <Company>IUT LE MANS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2019-04-18T08:13:58Z</dcterms:created>
  <dc:creator>eherbe</dc:creator>
  <dc:description/>
  <dc:language>fr-FR</dc:language>
  <cp:lastModifiedBy/>
  <cp:lastPrinted>2021-07-06T10:11:32Z</cp:lastPrinted>
  <dcterms:modified xsi:type="dcterms:W3CDTF">2022-01-07T12:10:37Z</dcterms:modified>
  <cp:revision>723</cp:revision>
  <dc:subject/>
  <dc:title>Candidatez en licence pro !  dans les IUT Pays de la Loire  Sur le site iutpaysdelaloire.org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7</vt:i4>
  </property>
  <property fmtid="{D5CDD505-2E9C-101B-9397-08002B2CF9AE}" pid="3" name="PresentationFormat">
    <vt:lpwstr>Affichage à l'écran (16:9)</vt:lpwstr>
  </property>
  <property fmtid="{D5CDD505-2E9C-101B-9397-08002B2CF9AE}" pid="4" name="Slides">
    <vt:i4>8</vt:i4>
  </property>
</Properties>
</file>