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256" r:id="rId3"/>
    <p:sldId id="281" r:id="rId4"/>
    <p:sldId id="270" r:id="rId5"/>
    <p:sldId id="282" r:id="rId6"/>
    <p:sldId id="283" r:id="rId7"/>
    <p:sldId id="275" r:id="rId8"/>
    <p:sldId id="276" r:id="rId9"/>
    <p:sldId id="279" r:id="rId10"/>
    <p:sldId id="284" r:id="rId11"/>
    <p:sldId id="268" r:id="rId12"/>
    <p:sldId id="285" r:id="rId13"/>
    <p:sldId id="261" r:id="rId14"/>
    <p:sldId id="262" r:id="rId15"/>
    <p:sldId id="280" r:id="rId16"/>
    <p:sldId id="271" r:id="rId1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43906"/>
      </p:ext>
    </p:extLst>
  </p:cSld>
  <p:clrMapOvr>
    <a:masterClrMapping/>
  </p:clrMapOvr>
  <p:transition spd="slow" advClick="0"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22207"/>
      </p:ext>
    </p:extLst>
  </p:cSld>
  <p:clrMapOvr>
    <a:masterClrMapping/>
  </p:clrMapOvr>
  <p:transition spd="slow" advClick="0" advTm="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54703"/>
      </p:ext>
    </p:extLst>
  </p:cSld>
  <p:clrMapOvr>
    <a:masterClrMapping/>
  </p:clrMapOvr>
  <p:transition spd="slow" advClick="0" advTm="8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69156"/>
      </p:ext>
    </p:extLst>
  </p:cSld>
  <p:clrMapOvr>
    <a:masterClrMapping/>
  </p:clrMapOvr>
  <p:transition spd="slow" advClick="0" advTm="8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86202"/>
      </p:ext>
    </p:extLst>
  </p:cSld>
  <p:clrMapOvr>
    <a:masterClrMapping/>
  </p:clrMapOvr>
  <p:transition spd="slow" advClick="0" advTm="8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20604"/>
      </p:ext>
    </p:extLst>
  </p:cSld>
  <p:clrMapOvr>
    <a:masterClrMapping/>
  </p:clrMapOvr>
  <p:transition spd="slow" advClick="0" advTm="8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93579"/>
      </p:ext>
    </p:extLst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Click="0" advTm="8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10060"/>
      </p:ext>
    </p:extLst>
  </p:cSld>
  <p:clrMapOvr>
    <a:masterClrMapping/>
  </p:clrMapOvr>
  <p:transition spd="slow" advClick="0" advTm="8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37728"/>
      </p:ext>
    </p:extLst>
  </p:cSld>
  <p:clrMapOvr>
    <a:masterClrMapping/>
  </p:clrMapOvr>
  <p:transition spd="slow" advClick="0" advTm="8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94795"/>
      </p:ext>
    </p:extLst>
  </p:cSld>
  <p:clrMapOvr>
    <a:masterClrMapping/>
  </p:clrMapOvr>
  <p:transition spd="slow" advClick="0" advTm="8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447914"/>
      </p:ext>
    </p:extLst>
  </p:cSld>
  <p:clrMapOvr>
    <a:masterClrMapping/>
  </p:clrMapOvr>
  <p:transition spd="slow" advClick="0" advTm="8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45653"/>
      </p:ext>
    </p:extLst>
  </p:cSld>
  <p:clrMapOvr>
    <a:masterClrMapping/>
  </p:clrMapOvr>
  <p:transition spd="slow" advClick="0" advTm="8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017812"/>
      </p:ext>
    </p:extLst>
  </p:cSld>
  <p:clrMapOvr>
    <a:masterClrMapping/>
  </p:clrMapOvr>
  <p:transition spd="slow" advClick="0" advTm="8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52812"/>
      </p:ext>
    </p:extLst>
  </p:cSld>
  <p:clrMapOvr>
    <a:masterClrMapping/>
  </p:clrMapOvr>
  <p:transition spd="slow" advClick="0" advTm="8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72071"/>
      </p:ext>
    </p:extLst>
  </p:cSld>
  <p:clrMapOvr>
    <a:masterClrMapping/>
  </p:clrMapOvr>
  <p:transition spd="slow" advClick="0" advTm="8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42220"/>
      </p:ext>
    </p:extLst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800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0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ransition spd="slow" advClick="0" advTm="800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859320" y="2145240"/>
            <a:ext cx="8284680" cy="12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r>
              <a:rPr lang="fr-FR" sz="4000" b="1" strike="noStrike" cap="all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Printemps 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cap="all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de l’art et de la culture 2023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50 ans</a:t>
            </a:r>
          </a:p>
          <a:p>
            <a:pPr algn="ctr">
              <a:lnSpc>
                <a:spcPct val="100000"/>
              </a:lnSpc>
            </a:pPr>
            <a:r>
              <a:rPr lang="fr-FR" sz="5400" b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Je suis le lycée SUD !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1371600" y="333180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" name="Image 195"/>
          <p:cNvPicPr/>
          <p:nvPr/>
        </p:nvPicPr>
        <p:blipFill>
          <a:blip r:embed="rId2"/>
          <a:stretch/>
        </p:blipFill>
        <p:spPr>
          <a:xfrm>
            <a:off x="6929280" y="6143760"/>
            <a:ext cx="1369080" cy="525600"/>
          </a:xfrm>
          <a:prstGeom prst="rect">
            <a:avLst/>
          </a:prstGeom>
          <a:ln>
            <a:noFill/>
          </a:ln>
        </p:spPr>
      </p:pic>
      <p:sp>
        <p:nvSpPr>
          <p:cNvPr id="75" name="CustomShape 3"/>
          <p:cNvSpPr/>
          <p:nvPr/>
        </p:nvSpPr>
        <p:spPr>
          <a:xfrm>
            <a:off x="216000" y="5688000"/>
            <a:ext cx="807048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DejaVu Sans"/>
              </a:rPr>
              <a:t>Expos, Théâtres, Concerts, Danses, Lectures, Arts graphiques..</a:t>
            </a:r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4"/>
          <p:cNvSpPr/>
          <p:nvPr/>
        </p:nvSpPr>
        <p:spPr>
          <a:xfrm>
            <a:off x="3707904" y="5040000"/>
            <a:ext cx="5053056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strike="noStrike" spc="-1" dirty="0">
                <a:solidFill>
                  <a:srgbClr val="FF420E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Temps forts Du 03/04 au 14/04</a:t>
            </a:r>
            <a:endParaRPr lang="fr-FR" sz="2400" strike="noStrike" spc="-1" dirty="0">
              <a:solidFill>
                <a:srgbClr val="FF420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Ateliers </a:t>
            </a:r>
            <a:r>
              <a:rPr lang="fr-FR" sz="4100" b="1" spc="-1" dirty="0" err="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SuperForma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57200" y="1600200"/>
            <a:ext cx="8227440" cy="47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Atelier de </a:t>
            </a:r>
            <a:endParaRPr lang="fr-FR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Le </a:t>
            </a: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17</a:t>
            </a: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 Mars  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13 Avril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1STI2D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endParaRPr lang="fr-FR" sz="2800" strike="noStrike" spc="-1" dirty="0">
              <a:uFill>
                <a:solidFill>
                  <a:srgbClr val="FFFFFF"/>
                </a:solidFill>
              </a:uFill>
              <a:latin typeface="Book Antiqua"/>
              <a:ea typeface="DejaVu San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9830CE-E9CB-4A5E-8252-61E94A96A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2750"/>
          <a:stretch/>
        </p:blipFill>
        <p:spPr>
          <a:xfrm>
            <a:off x="6189416" y="4048130"/>
            <a:ext cx="2703064" cy="14837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3606BF-EC43-4873-B31B-44BC4AB9D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53700"/>
            <a:ext cx="5004048" cy="18191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393D70-19FC-4A24-815D-A2AC222F4B2D}"/>
              </a:ext>
            </a:extLst>
          </p:cNvPr>
          <p:cNvSpPr/>
          <p:nvPr/>
        </p:nvSpPr>
        <p:spPr>
          <a:xfrm>
            <a:off x="3131840" y="1600200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Fais comme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</a:rPr>
              <a:t>Loâzo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2800" b="1" dirty="0"/>
              <a:t>Création sonore en milieu scolaire</a:t>
            </a:r>
          </a:p>
          <a:p>
            <a:pPr algn="ctr">
              <a:lnSpc>
                <a:spcPct val="100000"/>
              </a:lnSpc>
            </a:pPr>
            <a:r>
              <a:rPr lang="fr-FR" sz="2800" b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Je suis le lycée SUD !</a:t>
            </a:r>
            <a:endParaRPr lang="fr-FR" sz="10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fr-FR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562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68BA9-B9AE-4AEA-8874-DA6286A5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Exposition Travaux d’élèves</a:t>
            </a:r>
            <a:br>
              <a:rPr lang="fr-FR" dirty="0"/>
            </a:br>
            <a:r>
              <a:rPr lang="fr-FR" dirty="0"/>
              <a:t>Au CDI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24E48-746C-412D-A99D-3D3F96A66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203</a:t>
            </a:r>
          </a:p>
          <a:p>
            <a:r>
              <a:rPr lang="fr-FR" dirty="0"/>
              <a:t>209</a:t>
            </a:r>
          </a:p>
          <a:p>
            <a:r>
              <a:rPr lang="fr-FR" dirty="0"/>
              <a:t>210</a:t>
            </a:r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8BE3E6-AE1D-4F8A-8299-B40D58E59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05000"/>
            <a:ext cx="32480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19453"/>
      </p:ext>
    </p:extLst>
  </p:cSld>
  <p:clrMapOvr>
    <a:masterClrMapping/>
  </p:clrMapOvr>
  <p:transition spd="slow" advClick="0"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-34284"/>
            <a:ext cx="8227440" cy="141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fr-FR" sz="6600" b="1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Fresques </a:t>
            </a:r>
            <a:endParaRPr lang="fr-FR" sz="6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57200" y="1600200"/>
            <a:ext cx="8227440" cy="47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Atelier de réalisation d’une Fresque</a:t>
            </a:r>
            <a:endParaRPr lang="fr-FR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Du 13 Avril au mois de mai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Préau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« Femmes »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14872B-6A0B-41F5-A1FA-623515C2A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6136" y="2492896"/>
            <a:ext cx="2880320" cy="21602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CFEC500-472E-401F-BFA8-8AE6A3F2E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3995936" cy="2996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B9D144-8070-4065-BD78-74E68DA07A44}"/>
              </a:ext>
            </a:extLst>
          </p:cNvPr>
          <p:cNvSpPr/>
          <p:nvPr/>
        </p:nvSpPr>
        <p:spPr>
          <a:xfrm>
            <a:off x="4950296" y="58125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Je suis le lycée SUD !</a:t>
            </a:r>
            <a:endParaRPr lang="fr-FR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Quai de scène</a:t>
            </a:r>
          </a:p>
          <a:p>
            <a:pPr algn="ctr">
              <a:lnSpc>
                <a:spcPct val="100000"/>
              </a:lnSpc>
            </a:pPr>
            <a:r>
              <a:rPr lang="fr-FR" sz="4100" b="1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INM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457200" y="1600200"/>
            <a:ext cx="8227440" cy="47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Jeudi 13 Avril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Amphithéâtre</a:t>
            </a:r>
            <a:endParaRPr lang="fr-FR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A 10h</a:t>
            </a:r>
            <a:endParaRPr lang="fr-FR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4A575D-E4BC-49DC-81D4-006F25FF2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0" t="10625" r="16926"/>
          <a:stretch/>
        </p:blipFill>
        <p:spPr>
          <a:xfrm>
            <a:off x="4539362" y="2132437"/>
            <a:ext cx="3608584" cy="4725563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Concert La Chose</a:t>
            </a: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457200" y="1600200"/>
            <a:ext cx="8227440" cy="47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Jeudi 13 Avril 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Amphithéâtre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14h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endParaRPr lang="fr-FR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CF6A6C-F4F8-4518-A014-AD5CDEF48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43256"/>
            <a:ext cx="571020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26320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100" b="1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1 Avare</a:t>
            </a:r>
            <a:r>
              <a:rPr lang="fr-FR" sz="41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fr-FR" sz="4100" b="1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Le Théâtre du Zouave</a:t>
            </a: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57200" y="1600200"/>
            <a:ext cx="8227440" cy="47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Vendredi 14 Avril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AMPHI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14 et 16h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50CFBE-C7B9-41BA-BDF8-AFE0D0F48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36" y="131382"/>
            <a:ext cx="936104" cy="9361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4597374-EAF4-4F30-88AE-3FD408B0A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2276872"/>
            <a:ext cx="5588804" cy="38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09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Expo Pesquet 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100" b="1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Mon lycée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8227440" cy="47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Expo permanente sur la cour</a:t>
            </a:r>
          </a:p>
          <a:p>
            <a:pPr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04FA7F-FC7F-4A89-B4C8-6623973C5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7191" y="2833349"/>
            <a:ext cx="4581128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1358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Expo de photo 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100" b="1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Mon lycée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8227440" cy="47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Je suis le lycée SUD !</a:t>
            </a:r>
            <a:endParaRPr lang="fr-FR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02F314-9479-4D9D-BDFD-B9BD6557A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1584176" cy="21122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67F324-E331-4379-AD2F-B03A7974C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700616" cy="22674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349A7CD-6FE0-46E0-B6C7-B32BEF5F5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36" y="3132610"/>
            <a:ext cx="1895119" cy="25268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FD8E216-10A4-4B78-AB73-17A259A26C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48" y="3429000"/>
            <a:ext cx="3052613" cy="22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001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2BDDEA1-C875-431B-845D-4CC3BB0E0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54199"/>
            <a:ext cx="2223855" cy="22541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0F5B05-80FA-447F-9CD9-E978C1B78551}"/>
              </a:ext>
            </a:extLst>
          </p:cNvPr>
          <p:cNvSpPr/>
          <p:nvPr/>
        </p:nvSpPr>
        <p:spPr>
          <a:xfrm>
            <a:off x="2555776" y="585004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Initiation au théâtre</a:t>
            </a:r>
            <a:endParaRPr lang="fr-F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3017C-4933-47D1-86A7-6302AED6BC87}"/>
              </a:ext>
            </a:extLst>
          </p:cNvPr>
          <p:cNvSpPr/>
          <p:nvPr/>
        </p:nvSpPr>
        <p:spPr>
          <a:xfrm>
            <a:off x="827584" y="15646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Du 04 au 06 Avril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CAP1C/Ulis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D28329-6124-47A6-98B1-751848F66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3789039"/>
            <a:ext cx="5608231" cy="25259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1286D4-762C-44CF-82A6-DD710FFE9D44}"/>
              </a:ext>
            </a:extLst>
          </p:cNvPr>
          <p:cNvSpPr/>
          <p:nvPr/>
        </p:nvSpPr>
        <p:spPr>
          <a:xfrm>
            <a:off x="2522596" y="2884295"/>
            <a:ext cx="284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Je suis le lycée SUD !</a:t>
            </a:r>
            <a:endParaRPr lang="fr-FR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209358"/>
      </p:ext>
    </p:extLst>
  </p:cSld>
  <p:clrMapOvr>
    <a:masterClrMapping/>
  </p:clrMapOvr>
  <p:transition spd="slow"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BE594-8F89-4B1B-BEBE-8D19CB89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Si ça se trouve</a:t>
            </a:r>
            <a:br>
              <a:rPr lang="fr-FR" dirty="0"/>
            </a:br>
            <a:r>
              <a:rPr lang="fr-FR" dirty="0"/>
              <a:t>Bruno </a:t>
            </a:r>
            <a:r>
              <a:rPr lang="fr-FR" dirty="0" err="1"/>
              <a:t>Meyssat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34297-CFE5-4354-98BB-CBBAAD4F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Jeudi 06 Avril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La Fonderie 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CAP1C/Ulis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4B805C-3D80-4A6A-A3C4-64BB8582D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88" t="10625" r="10625" b="26271"/>
          <a:stretch/>
        </p:blipFill>
        <p:spPr>
          <a:xfrm>
            <a:off x="4238855" y="2492896"/>
            <a:ext cx="4320480" cy="25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1347"/>
      </p:ext>
    </p:extLst>
  </p:cSld>
  <p:clrMapOvr>
    <a:masterClrMapping/>
  </p:clrMapOvr>
  <p:transition spd="slow" advClick="0" advTm="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Rencontre Auteur</a:t>
            </a: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Dimitri </a:t>
            </a:r>
            <a:r>
              <a:rPr lang="fr-FR" sz="3600" b="1" strike="noStrike" spc="-1" dirty="0" err="1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Bortnikov</a:t>
            </a:r>
            <a:r>
              <a:rPr lang="fr-FR" sz="36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 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8227440" cy="47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endParaRPr lang="fr-FR" sz="2800" spc="-1" dirty="0">
              <a:uFill>
                <a:solidFill>
                  <a:srgbClr val="FFFFFF"/>
                </a:solidFill>
              </a:uFill>
              <a:latin typeface="Book Antiqua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585EE0-3BF4-4BD9-82DE-2BB0ECC4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40" y="1571625"/>
            <a:ext cx="2476500" cy="3714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A58881-F852-4D6E-9B8B-07A77A1192F4}"/>
              </a:ext>
            </a:extLst>
          </p:cNvPr>
          <p:cNvSpPr/>
          <p:nvPr/>
        </p:nvSpPr>
        <p:spPr>
          <a:xfrm>
            <a:off x="649861" y="19888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Mercredi 05 Avril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CDI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2MV1/LNCS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F48742B-23FA-4B13-866F-CAAA84010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44245"/>
            <a:ext cx="1832992" cy="26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28788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1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Visite de l’expo</a:t>
            </a:r>
          </a:p>
          <a:p>
            <a:pPr algn="ctr">
              <a:lnSpc>
                <a:spcPct val="100000"/>
              </a:lnSpc>
            </a:pPr>
            <a:r>
              <a:rPr lang="fr-FR" sz="36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Les Photographiques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1600200"/>
            <a:ext cx="8227440" cy="47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206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209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endParaRPr lang="fr-FR" sz="2800" spc="-1" dirty="0">
              <a:uFill>
                <a:solidFill>
                  <a:srgbClr val="FFFFFF"/>
                </a:solidFill>
              </a:uFill>
              <a:latin typeface="Book Antiqua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B20CC4-518A-4249-A60D-B591F87C8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9776"/>
            <a:ext cx="3810000" cy="742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C23E698-30C9-4CBF-8972-11CD15092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76" y="1833745"/>
            <a:ext cx="2925463" cy="43808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467682-E9A3-4F8A-BA51-B7AF15369EDB}"/>
              </a:ext>
            </a:extLst>
          </p:cNvPr>
          <p:cNvSpPr/>
          <p:nvPr/>
        </p:nvSpPr>
        <p:spPr>
          <a:xfrm>
            <a:off x="1187624" y="1711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les classes MEDIA</a:t>
            </a:r>
          </a:p>
          <a:p>
            <a:pPr algn="ctr">
              <a:lnSpc>
                <a:spcPct val="100000"/>
              </a:lnSpc>
            </a:pPr>
            <a:r>
              <a:rPr lang="fr-FR" b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Je suis le lycée SUD !</a:t>
            </a:r>
            <a:endParaRPr lang="fr-FR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866363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fr-FR" sz="4100" b="1" strike="noStrike" spc="-1" dirty="0">
              <a:solidFill>
                <a:srgbClr val="E9D596"/>
              </a:solidFill>
              <a:uFill>
                <a:solidFill>
                  <a:srgbClr val="FFFFFF"/>
                </a:solidFill>
              </a:uFill>
              <a:latin typeface="Lucida Sans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fr-FR" sz="4100" b="1" spc="-1" dirty="0">
              <a:solidFill>
                <a:srgbClr val="E9D596"/>
              </a:solidFill>
              <a:uFill>
                <a:solidFill>
                  <a:srgbClr val="FFFFFF"/>
                </a:solidFill>
              </a:uFill>
              <a:latin typeface="Lucida Sans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41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Cinéma</a:t>
            </a:r>
          </a:p>
          <a:p>
            <a:pPr algn="ctr">
              <a:lnSpc>
                <a:spcPct val="100000"/>
              </a:lnSpc>
            </a:pPr>
            <a:r>
              <a:rPr lang="fr-FR" sz="4100" b="1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Le diable n’existe pas </a:t>
            </a:r>
          </a:p>
          <a:p>
            <a:pPr algn="ctr">
              <a:lnSpc>
                <a:spcPct val="100000"/>
              </a:lnSpc>
            </a:pPr>
            <a:r>
              <a:rPr lang="fr-FR" sz="4100" b="1" strike="noStrike" spc="-1" dirty="0">
                <a:solidFill>
                  <a:srgbClr val="E9D596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« OFF » du festival du Film d’Education d’Evreux</a:t>
            </a: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457200" y="3068960"/>
            <a:ext cx="5050904" cy="351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M</a:t>
            </a: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ercredi 05 Avril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9h-12h</a:t>
            </a:r>
            <a:endParaRPr lang="fr-FR" sz="2800" strike="noStrike" spc="-1" dirty="0">
              <a:uFill>
                <a:solidFill>
                  <a:srgbClr val="FFFFFF"/>
                </a:solidFill>
              </a:uFill>
              <a:latin typeface="Book Antiqua"/>
              <a:ea typeface="DejaVu Sans"/>
            </a:endParaRP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lang="fr-FR" sz="2800" strike="noStrike" spc="-1" dirty="0"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Amphi </a:t>
            </a:r>
          </a:p>
          <a:p>
            <a:pPr marL="548640" indent="-409320">
              <a:lnSpc>
                <a:spcPct val="100000"/>
              </a:lnSpc>
              <a:buClr>
                <a:srgbClr val="F9F9F9"/>
              </a:buClr>
              <a:buSzPct val="65000"/>
              <a:buFont typeface="Wingdings 2" charset="2"/>
              <a:buChar char=""/>
            </a:pPr>
            <a:endParaRPr lang="fr-FR" sz="180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92462C-8862-4A5C-B936-F8C1CA6F25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4888" r="3578"/>
          <a:stretch/>
        </p:blipFill>
        <p:spPr>
          <a:xfrm rot="5400000">
            <a:off x="4657114" y="3055854"/>
            <a:ext cx="3646196" cy="2808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3D9A07-7BE1-49B2-B531-21B91B8A2D77}"/>
              </a:ext>
            </a:extLst>
          </p:cNvPr>
          <p:cNvSpPr/>
          <p:nvPr/>
        </p:nvSpPr>
        <p:spPr>
          <a:xfrm>
            <a:off x="666350" y="4502974"/>
            <a:ext cx="4066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Présentation classes MEDIA</a:t>
            </a:r>
          </a:p>
          <a:p>
            <a:pPr algn="ctr">
              <a:lnSpc>
                <a:spcPct val="100000"/>
              </a:lnSpc>
            </a:pPr>
            <a:r>
              <a:rPr lang="fr-FR" b="1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"/>
                <a:ea typeface="DejaVu Sans"/>
              </a:rPr>
              <a:t>Je suis le lycée SUD !</a:t>
            </a:r>
            <a:endParaRPr lang="fr-FR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829739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68CC08F-2E38-4503-A467-C43E9D758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704"/>
            <a:ext cx="583264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44428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Brin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2.xml><?xml version="1.0" encoding="utf-8"?>
<a:themeOverride xmlns:a="http://schemas.openxmlformats.org/drawingml/2006/main">
  <a:clrScheme name="Brin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3.xml><?xml version="1.0" encoding="utf-8"?>
<a:themeOverride xmlns:a="http://schemas.openxmlformats.org/drawingml/2006/main">
  <a:clrScheme name="Brin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651</TotalTime>
  <Words>235</Words>
  <Application>Microsoft Office PowerPoint</Application>
  <PresentationFormat>Affichage à l'écran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Book Antiqua</vt:lpstr>
      <vt:lpstr>Century Gothic</vt:lpstr>
      <vt:lpstr>DejaVu Sans</vt:lpstr>
      <vt:lpstr>Lucida Sans</vt:lpstr>
      <vt:lpstr>Symbol</vt:lpstr>
      <vt:lpstr>Wingdings</vt:lpstr>
      <vt:lpstr>Wingdings 2</vt:lpstr>
      <vt:lpstr>Wingdings 3</vt:lpstr>
      <vt:lpstr>Office Theme</vt:lpstr>
      <vt:lpstr>Brin</vt:lpstr>
      <vt:lpstr>Présentation PowerPoint</vt:lpstr>
      <vt:lpstr>Présentation PowerPoint</vt:lpstr>
      <vt:lpstr>Présentation PowerPoint</vt:lpstr>
      <vt:lpstr>Présentation PowerPoint</vt:lpstr>
      <vt:lpstr>Si ça se trouve Bruno Meyssat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Exposition Travaux d’élèves Au CDI</vt:lpstr>
      <vt:lpstr>Présentation PowerPoint</vt:lpstr>
      <vt:lpstr>Présentation PowerPoint</vt:lpstr>
      <vt:lpstr>Présentation PowerPoint</vt:lpstr>
      <vt:lpstr>Présentation PowerPoint</vt:lpstr>
    </vt:vector>
  </TitlesOfParts>
  <Company>LPO Le Mans Sud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Printemps de l’art 2018 Envie d’Ailleurs….</dc:title>
  <dc:creator>cissec</dc:creator>
  <cp:lastModifiedBy>CISSE Christelle</cp:lastModifiedBy>
  <cp:revision>80</cp:revision>
  <dcterms:created xsi:type="dcterms:W3CDTF">2018-03-30T15:09:37Z</dcterms:created>
  <dcterms:modified xsi:type="dcterms:W3CDTF">2023-03-30T12:38:32Z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LPO Le Mans Sud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